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2" r:id="rId6"/>
    <p:sldId id="257" r:id="rId7"/>
    <p:sldId id="264" r:id="rId8"/>
    <p:sldId id="266" r:id="rId9"/>
    <p:sldId id="263" r:id="rId10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歡迎" id="{E75E278A-FF0E-49A4-B170-79828D63BBAD}">
          <p14:sldIdLst>
            <p14:sldId id="256"/>
          </p14:sldIdLst>
        </p14:section>
        <p14:section name="設計、印象深刻、共同作業" id="{B9B51309-D148-4332-87C2-07BE32FBCA3B}">
          <p14:sldIdLst>
            <p14:sldId id="262"/>
            <p14:sldId id="257"/>
            <p14:sldId id="264"/>
            <p14:sldId id="266"/>
          </p14:sldIdLst>
        </p14:section>
        <p14:section name="深入了解" id="{2CC34DB2-6590-42C0-AD4B-A04C6060184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  <p:cmAuthor id="2" name="Tester zh-TW" initials="Tz" lastIdx="1" clrIdx="2">
    <p:extLst>
      <p:ext uri="{19B8F6BF-5375-455C-9EA6-DF929625EA0E}">
        <p15:presenceInfo xmlns:p15="http://schemas.microsoft.com/office/powerpoint/2012/main" userId="Tester zh-T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80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custSel modSld modMainMaster modNotesMaster">
      <pc:chgData name="Fake Test User" userId="SID-0" providerId="Test" clId="FakeClientId" dt="2019-08-02T08:34:16.875" v="25"/>
      <pc:docMkLst>
        <pc:docMk/>
      </pc:docMkLst>
      <pc:sldChg chg="modSp mod">
        <pc:chgData name="Fake Test User" userId="SID-0" providerId="Test" clId="FakeClientId" dt="2019-08-02T01:04:13.417" v="1" actId="27636"/>
        <pc:sldMkLst>
          <pc:docMk/>
          <pc:sldMk cId="2471807738" sldId="256"/>
        </pc:sldMkLst>
        <pc:spChg chg="mod">
          <ac:chgData name="Fake Test User" userId="SID-0" providerId="Test" clId="FakeClientId" dt="2019-08-02T01:04:13.370" v="0" actId="790"/>
          <ac:spMkLst>
            <pc:docMk/>
            <pc:sldMk cId="2471807738" sldId="256"/>
            <ac:spMk id="2" creationId="{00000000-0000-0000-0000-000000000000}"/>
          </ac:spMkLst>
        </pc:spChg>
        <pc:spChg chg="mod">
          <ac:chgData name="Fake Test User" userId="SID-0" providerId="Test" clId="FakeClientId" dt="2019-08-02T01:04:13.417" v="1" actId="27636"/>
          <ac:spMkLst>
            <pc:docMk/>
            <pc:sldMk cId="2471807738" sldId="256"/>
            <ac:spMk id="3" creationId="{00000000-0000-0000-0000-000000000000}"/>
          </ac:spMkLst>
        </pc:spChg>
      </pc:sldChg>
      <pc:sldChg chg="modSp mod modNotes">
        <pc:chgData name="Fake Test User" userId="SID-0" providerId="Test" clId="FakeClientId" dt="2019-08-02T02:42:37.705" v="20" actId="14826"/>
        <pc:sldMkLst>
          <pc:docMk/>
          <pc:sldMk cId="1328676004" sldId="257"/>
        </pc:sldMkLst>
        <pc:spChg chg="mod">
          <ac:chgData name="Fake Test User" userId="SID-0" providerId="Test" clId="FakeClientId" dt="2019-08-02T01:10:13.673" v="3" actId="14100"/>
          <ac:spMkLst>
            <pc:docMk/>
            <pc:sldMk cId="1328676004" sldId="257"/>
            <ac:spMk id="3" creationId="{00000000-0000-0000-0000-000000000000}"/>
          </ac:spMkLst>
        </pc:spChg>
        <pc:picChg chg="mod">
          <ac:chgData name="Fake Test User" userId="SID-0" providerId="Test" clId="FakeClientId" dt="2019-08-02T02:42:26.377" v="19" actId="14826"/>
          <ac:picMkLst>
            <pc:docMk/>
            <pc:sldMk cId="1328676004" sldId="257"/>
            <ac:picMk id="7" creationId="{00000000-0000-0000-0000-000000000000}"/>
          </ac:picMkLst>
        </pc:picChg>
        <pc:picChg chg="mod">
          <ac:chgData name="Fake Test User" userId="SID-0" providerId="Test" clId="FakeClientId" dt="2019-08-02T02:42:37.705" v="20" actId="14826"/>
          <ac:picMkLst>
            <pc:docMk/>
            <pc:sldMk cId="1328676004" sldId="257"/>
            <ac:picMk id="11" creationId="{00000000-0000-0000-0000-000000000000}"/>
          </ac:picMkLst>
        </pc:picChg>
      </pc:sldChg>
      <pc:sldChg chg="modSp mod">
        <pc:chgData name="Fake Test User" userId="SID-0" providerId="Test" clId="FakeClientId" dt="2019-08-02T02:41:50.427" v="18" actId="14826"/>
        <pc:sldMkLst>
          <pc:docMk/>
          <pc:sldMk cId="2090733893" sldId="262"/>
        </pc:sldMkLst>
        <pc:spChg chg="mod">
          <ac:chgData name="Fake Test User" userId="SID-0" providerId="Test" clId="FakeClientId" dt="2019-08-02T01:07:50.901" v="2" actId="790"/>
          <ac:spMkLst>
            <pc:docMk/>
            <pc:sldMk cId="2090733893" sldId="262"/>
            <ac:spMk id="2" creationId="{00000000-0000-0000-0000-000000000000}"/>
          </ac:spMkLst>
        </pc:spChg>
        <pc:spChg chg="mod">
          <ac:chgData name="Fake Test User" userId="SID-0" providerId="Test" clId="FakeClientId" dt="2019-08-02T01:07:50.901" v="2" actId="790"/>
          <ac:spMkLst>
            <pc:docMk/>
            <pc:sldMk cId="2090733893" sldId="262"/>
            <ac:spMk id="3" creationId="{00000000-0000-0000-0000-000000000000}"/>
          </ac:spMkLst>
        </pc:spChg>
        <pc:picChg chg="mod">
          <ac:chgData name="Fake Test User" userId="SID-0" providerId="Test" clId="FakeClientId" dt="2019-08-02T02:41:39.302" v="17" actId="14826"/>
          <ac:picMkLst>
            <pc:docMk/>
            <pc:sldMk cId="2090733893" sldId="262"/>
            <ac:picMk id="4" creationId="{00000000-0000-0000-0000-000000000000}"/>
          </ac:picMkLst>
        </pc:picChg>
        <pc:picChg chg="mod">
          <ac:chgData name="Fake Test User" userId="SID-0" providerId="Test" clId="FakeClientId" dt="2019-08-02T02:41:50.427" v="18" actId="14826"/>
          <ac:picMkLst>
            <pc:docMk/>
            <pc:sldMk cId="2090733893" sldId="262"/>
            <ac:picMk id="5" creationId="{00000000-0000-0000-0000-000000000000}"/>
          </ac:picMkLst>
        </pc:picChg>
        <pc:picChg chg="mod">
          <ac:chgData name="Fake Test User" userId="SID-0" providerId="Test" clId="FakeClientId" dt="2019-08-02T02:41:28.178" v="16" actId="14826"/>
          <ac:picMkLst>
            <pc:docMk/>
            <pc:sldMk cId="2090733893" sldId="262"/>
            <ac:picMk id="6" creationId="{00000000-0000-0000-0000-000000000000}"/>
          </ac:picMkLst>
        </pc:picChg>
      </pc:sldChg>
      <pc:sldChg chg="modSp mod modNotes">
        <pc:chgData name="Fake Test User" userId="SID-0" providerId="Test" clId="FakeClientId" dt="2019-08-02T08:34:16.875" v="25"/>
        <pc:sldMkLst>
          <pc:docMk/>
          <pc:sldMk cId="2317502127" sldId="263"/>
        </pc:sldMkLst>
        <pc:spChg chg="mod">
          <ac:chgData name="Fake Test User" userId="SID-0" providerId="Test" clId="FakeClientId" dt="2019-08-02T01:11:48.244" v="5" actId="14100"/>
          <ac:spMkLst>
            <pc:docMk/>
            <pc:sldMk cId="2317502127" sldId="263"/>
            <ac:spMk id="4" creationId="{00000000-0000-0000-0000-000000000000}"/>
          </ac:spMkLst>
        </pc:spChg>
        <pc:spChg chg="mod">
          <ac:chgData name="Fake Test User" userId="SID-0" providerId="Test" clId="FakeClientId" dt="2019-08-02T08:34:04.751" v="24"/>
          <ac:spMkLst>
            <pc:docMk/>
            <pc:sldMk cId="2317502127" sldId="263"/>
            <ac:spMk id="8" creationId="{00000000-0000-0000-0000-000000000000}"/>
          </ac:spMkLst>
        </pc:spChg>
        <pc:spChg chg="mod">
          <ac:chgData name="Fake Test User" userId="SID-0" providerId="Test" clId="FakeClientId" dt="2019-08-02T08:34:16.875" v="25"/>
          <ac:spMkLst>
            <pc:docMk/>
            <pc:sldMk cId="2317502127" sldId="263"/>
            <ac:spMk id="9" creationId="{00000000-0000-0000-0000-000000000000}"/>
          </ac:spMkLst>
        </pc:spChg>
      </pc:sldChg>
      <pc:sldChg chg="modSp mod addCm delCm modNotes">
        <pc:chgData name="Fake Test User" userId="SID-0" providerId="Test" clId="FakeClientId" dt="2019-08-02T02:43:45.794" v="23" actId="1589"/>
        <pc:sldMkLst>
          <pc:docMk/>
          <pc:sldMk cId="1531532291" sldId="264"/>
        </pc:sldMkLst>
        <pc:spChg chg="mod">
          <ac:chgData name="Fake Test User" userId="SID-0" providerId="Test" clId="FakeClientId" dt="2019-08-02T01:11:18.106" v="4" actId="255"/>
          <ac:spMkLst>
            <pc:docMk/>
            <pc:sldMk cId="1531532291" sldId="264"/>
            <ac:spMk id="3" creationId="{00000000-0000-0000-0000-000000000000}"/>
          </ac:spMkLst>
        </pc:spChg>
        <pc:picChg chg="mod">
          <ac:chgData name="Fake Test User" userId="SID-0" providerId="Test" clId="FakeClientId" dt="2019-08-02T02:43:02.250" v="21" actId="14826"/>
          <ac:picMkLst>
            <pc:docMk/>
            <pc:sldMk cId="1531532291" sldId="264"/>
            <ac:picMk id="5" creationId="{00000000-0000-0000-0000-000000000000}"/>
          </ac:picMkLst>
        </pc:picChg>
        <pc:cmChg chg="add del">
          <pc:chgData name="Fake Test User" userId="SID-0" providerId="Test" clId="FakeClientId" dt="2019-08-02T02:43:45.794" v="23" actId="1589"/>
          <pc:cmMkLst>
            <pc:docMk/>
            <pc:sldMk cId="1531532291" sldId="264"/>
            <pc:cmMk authorId="2" idx="1"/>
          </pc:cmMkLst>
        </pc:cmChg>
      </pc:sldChg>
      <pc:sldMasterChg chg="modSp mod modSldLayout">
        <pc:chgData name="Fake Test User" userId="SID-0" providerId="Test" clId="FakeClientId" dt="2019-08-02T01:28:46.408" v="13" actId="790"/>
        <pc:sldMasterMkLst>
          <pc:docMk/>
          <pc:sldMasterMk cId="946754946" sldId="2147483660"/>
        </pc:sldMasterMkLst>
        <pc:spChg chg="mod">
          <ac:chgData name="Fake Test User" userId="SID-0" providerId="Test" clId="FakeClientId" dt="2019-08-02T01:27:57.489" v="11" actId="790"/>
          <ac:spMkLst>
            <pc:docMk/>
            <pc:sldMasterMk cId="946754946" sldId="2147483660"/>
            <ac:spMk id="2" creationId="{00000000-0000-0000-0000-000000000000}"/>
          </ac:spMkLst>
        </pc:spChg>
        <pc:spChg chg="mod">
          <ac:chgData name="Fake Test User" userId="SID-0" providerId="Test" clId="FakeClientId" dt="2019-08-02T01:27:57.489" v="11" actId="790"/>
          <ac:spMkLst>
            <pc:docMk/>
            <pc:sldMasterMk cId="946754946" sldId="2147483660"/>
            <ac:spMk id="3" creationId="{00000000-0000-0000-0000-000000000000}"/>
          </ac:spMkLst>
        </pc:spChg>
        <pc:spChg chg="mod">
          <ac:chgData name="Fake Test User" userId="SID-0" providerId="Test" clId="FakeClientId" dt="2019-08-02T01:27:57.489" v="11" actId="790"/>
          <ac:spMkLst>
            <pc:docMk/>
            <pc:sldMasterMk cId="946754946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19-08-02T01:27:57.489" v="11" actId="790"/>
          <ac:spMkLst>
            <pc:docMk/>
            <pc:sldMasterMk cId="946754946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19-08-02T01:27:57.489" v="11" actId="790"/>
          <ac:spMkLst>
            <pc:docMk/>
            <pc:sldMasterMk cId="946754946" sldId="2147483660"/>
            <ac:spMk id="6" creationId="{00000000-0000-0000-0000-000000000000}"/>
          </ac:spMkLst>
        </pc:spChg>
        <pc:sldLayoutChg chg="modSp mod">
          <pc:chgData name="Fake Test User" userId="SID-0" providerId="Test" clId="FakeClientId" dt="2019-08-02T01:28:39.580" v="12" actId="790"/>
          <pc:sldLayoutMkLst>
            <pc:docMk/>
            <pc:sldMasterMk cId="946754946" sldId="2147483660"/>
            <pc:sldLayoutMk cId="1718549498" sldId="2147483661"/>
          </pc:sldLayoutMkLst>
          <pc:spChg chg="mod">
            <ac:chgData name="Fake Test User" userId="SID-0" providerId="Test" clId="FakeClientId" dt="2019-08-02T01:28:39.580" v="12" actId="790"/>
            <ac:spMkLst>
              <pc:docMk/>
              <pc:sldMasterMk cId="946754946" sldId="2147483660"/>
              <pc:sldLayoutMk cId="1718549498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1:28:39.580" v="12" actId="790"/>
            <ac:spMkLst>
              <pc:docMk/>
              <pc:sldMasterMk cId="946754946" sldId="2147483660"/>
              <pc:sldLayoutMk cId="1718549498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1:28:39.580" v="12" actId="790"/>
            <ac:spMkLst>
              <pc:docMk/>
              <pc:sldMasterMk cId="946754946" sldId="2147483660"/>
              <pc:sldLayoutMk cId="1718549498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1:28:39.580" v="12" actId="790"/>
            <ac:spMkLst>
              <pc:docMk/>
              <pc:sldMasterMk cId="946754946" sldId="2147483660"/>
              <pc:sldLayoutMk cId="1718549498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1:28:39.580" v="12" actId="790"/>
            <ac:spMkLst>
              <pc:docMk/>
              <pc:sldMasterMk cId="946754946" sldId="2147483660"/>
              <pc:sldLayoutMk cId="1718549498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1:28:39.580" v="12" actId="790"/>
            <ac:spMkLst>
              <pc:docMk/>
              <pc:sldMasterMk cId="946754946" sldId="2147483660"/>
              <pc:sldLayoutMk cId="1718549498" sldId="214748366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1:28:39.580" v="12" actId="790"/>
            <ac:spMkLst>
              <pc:docMk/>
              <pc:sldMasterMk cId="946754946" sldId="2147483660"/>
              <pc:sldLayoutMk cId="1718549498" sldId="2147483661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1:28:46.408" v="13" actId="790"/>
          <pc:sldLayoutMkLst>
            <pc:docMk/>
            <pc:sldMasterMk cId="946754946" sldId="2147483660"/>
            <pc:sldLayoutMk cId="2185836540" sldId="2147483662"/>
          </pc:sldLayoutMkLst>
          <pc:spChg chg="mod">
            <ac:chgData name="Fake Test User" userId="SID-0" providerId="Test" clId="FakeClientId" dt="2019-08-02T01:28:46.408" v="13" actId="790"/>
            <ac:spMkLst>
              <pc:docMk/>
              <pc:sldMasterMk cId="946754946" sldId="2147483660"/>
              <pc:sldLayoutMk cId="2185836540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1:28:46.408" v="13" actId="790"/>
            <ac:spMkLst>
              <pc:docMk/>
              <pc:sldMasterMk cId="946754946" sldId="2147483660"/>
              <pc:sldLayoutMk cId="2185836540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1:28:46.408" v="13" actId="790"/>
            <ac:spMkLst>
              <pc:docMk/>
              <pc:sldMasterMk cId="946754946" sldId="2147483660"/>
              <pc:sldLayoutMk cId="2185836540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1:28:46.408" v="13" actId="790"/>
            <ac:spMkLst>
              <pc:docMk/>
              <pc:sldMasterMk cId="946754946" sldId="2147483660"/>
              <pc:sldLayoutMk cId="2185836540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1:28:46.408" v="13" actId="790"/>
            <ac:spMkLst>
              <pc:docMk/>
              <pc:sldMasterMk cId="946754946" sldId="2147483660"/>
              <pc:sldLayoutMk cId="2185836540" sldId="2147483662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1:28:46.408" v="13" actId="790"/>
            <ac:spMkLst>
              <pc:docMk/>
              <pc:sldMasterMk cId="946754946" sldId="2147483660"/>
              <pc:sldLayoutMk cId="2185836540" sldId="2147483662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1:28:46.408" v="13" actId="790"/>
            <ac:spMkLst>
              <pc:docMk/>
              <pc:sldMasterMk cId="946754946" sldId="2147483660"/>
              <pc:sldLayoutMk cId="2185836540" sldId="2147483662"/>
              <ac:spMk id="8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10D4CB2-A902-4FD3-83A3-779CA032D1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E10972A-8B8A-4E2B-9D23-DE27E2D6D4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2D128-C507-49F4-BD5D-062AB30A6BE4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2025/12/4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AA28F1-7712-4B6C-9B06-A42B4080B9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56215F-7C86-4DA0-A58D-C2643E72D5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6942A-4A01-4116-AD64-C2624713970F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1365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4C9D1C4-0470-4F2D-BD24-83126493890B}" type="datetime1">
              <a:rPr lang="en-US" altLang="zh-TW" noProof="0" smtClean="0"/>
              <a:t>12/4/2025</a:t>
            </a:fld>
            <a:endParaRPr lang="zh-TW" altLang="en-US" noProof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F61EA0F-A667-4B49-8422-0062BC55E249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974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140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87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6959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在投影片放映模式中，點按箭頭可進入 </a:t>
            </a:r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PowerPoint </a:t>
            </a:r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快速入門中心。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838202" y="5110609"/>
            <a:ext cx="6705599" cy="113779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78B55F7-E5D1-4F7E-BFFC-6A2037C657E9}" type="datetime1">
              <a:rPr lang="zh-TW" altLang="en-US" noProof="0" smtClean="0"/>
              <a:t>2025/12/4</a:t>
            </a:fld>
            <a:endParaRPr lang="zh-TW" altLang="en-US" noProof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860EDB8-5305-433F-BE41-D7A86D811DB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7468FC2-6595-4E5A-BADF-A69C8CA7E8D7}" type="datetime1">
              <a:rPr lang="zh-TW" altLang="en-US" smtClean="0"/>
              <a:t>2025/12/4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860EDB8-5305-433F-BE41-D7A86D811DB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 hasCustomPrompt="1"/>
          </p:nvPr>
        </p:nvSpPr>
        <p:spPr>
          <a:xfrm>
            <a:off x="10215419" y="365125"/>
            <a:ext cx="1819564" cy="5811838"/>
          </a:xfrm>
        </p:spPr>
        <p:txBody>
          <a:bodyPr vert="eaVert" rtlCol="0"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C4023C5-0606-4202-A91A-3FE8A63904B4}" type="datetime1">
              <a:rPr lang="zh-TW" altLang="en-US" smtClean="0"/>
              <a:t>2025/12/4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860EDB8-5305-433F-BE41-D7A86D811DB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E35B4E7-56E9-4E34-B000-2484DB26FC49}" type="datetime1">
              <a:rPr lang="zh-TW" altLang="en-US" noProof="0" smtClean="0"/>
              <a:t>2025/12/4</a:t>
            </a:fld>
            <a:endParaRPr lang="zh-TW" altLang="en-US" noProof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860EDB8-5305-433F-BE41-D7A86D811DB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838201" y="2402238"/>
            <a:ext cx="4508715" cy="2187227"/>
          </a:xfrm>
        </p:spPr>
        <p:txBody>
          <a:bodyPr rtlCol="0" anchor="ctr">
            <a:noAutofit/>
          </a:bodyPr>
          <a:lstStyle>
            <a:lvl1pPr algn="l">
              <a:defRPr sz="4800">
                <a:solidFill>
                  <a:srgbClr val="D2472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6323308" y="2402237"/>
            <a:ext cx="5269424" cy="2187226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zh-TW" altLang="en-US"/>
              <a:t>按一下以編輯母片文字樣式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DC3B617-3830-41B1-9C88-53C0A1B5B4B4}" type="datetime1">
              <a:rPr lang="zh-TW" altLang="en-US" smtClean="0"/>
              <a:t>2025/12/4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860EDB8-5305-433F-BE41-D7A86D811DB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按一下以編輯母片文字樣式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第二層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第三層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第四層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按一下以編輯母片文字樣式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第二層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第三層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第四層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22AA69A-9BD4-4FDF-B127-6B634FBC9A5C}" type="datetime1">
              <a:rPr lang="zh-TW" altLang="en-US" smtClean="0"/>
              <a:t>2025/12/4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860EDB8-5305-433F-BE41-D7A86D811DB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737851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831851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按一下以編輯母片文字樣式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第二層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第三層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第四層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4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  <a:endParaRPr lang="zh-TW" altLang="en-US" dirty="0"/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按一下以編輯母片文字樣式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第二層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第三層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第四層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A6CAD1A-F331-4F1A-B253-0C6FA5FD705F}" type="datetime1">
              <a:rPr lang="zh-TW" altLang="en-US" smtClean="0"/>
              <a:t>2025/12/4</a:t>
            </a:fld>
            <a:endParaRPr lang="zh-TW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860EDB8-5305-433F-BE41-D7A86D811DB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883D002-47E1-4300-8F9D-BE48B0C946B3}" type="datetime1">
              <a:rPr lang="zh-TW" altLang="en-US" smtClean="0"/>
              <a:t>2025/12/4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860EDB8-5305-433F-BE41-D7A86D811DB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FA35A89-542E-4450-8302-7353AAA06392}" type="datetime1">
              <a:rPr lang="zh-TW" altLang="en-US" smtClean="0"/>
              <a:t>2025/12/4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860EDB8-5305-433F-BE41-D7A86D811DB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按一下以編輯母片文字樣式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第二層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第三層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第四層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7D2AE39-D061-4234-B763-CD62D6BCF998}" type="datetime1">
              <a:rPr lang="zh-TW" altLang="en-US" smtClean="0"/>
              <a:t>2025/12/4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860EDB8-5305-433F-BE41-D7A86D811DB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 hasCustomPrompt="1"/>
          </p:nvPr>
        </p:nvSpPr>
        <p:spPr>
          <a:xfrm>
            <a:off x="5183188" y="987427"/>
            <a:ext cx="6172200" cy="4873625"/>
          </a:xfrm>
        </p:spPr>
        <p:txBody>
          <a:bodyPr rtlCol="0"/>
          <a:lstStyle>
            <a:lvl1pPr marL="0" indent="0">
              <a:buNone/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8ECC207-9311-4896-836A-519794782499}" type="datetime1">
              <a:rPr lang="zh-TW" altLang="en-US" smtClean="0"/>
              <a:t>2025/12/4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860EDB8-5305-433F-BE41-D7A86D811DB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3924BA5-23CC-4B43-8795-10288C1F38AB}" type="datetime1">
              <a:rPr lang="zh-TW" altLang="en-US" noProof="0" smtClean="0"/>
              <a:t>2025/12/4</a:t>
            </a:fld>
            <a:endParaRPr lang="zh-TW" altLang="en-US" noProof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860EDB8-5305-433F-BE41-D7A86D811DB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zh-tw/article/office-2013-quick-start-guides-4a8aa04a-f7f3-4a4d-823c-3dbc4b8672a1?ui=zh-tw&amp;rs=zh-tw&amp;ad=t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0011" y="1479115"/>
            <a:ext cx="10515600" cy="2387600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文鼎中楷" panose="020B0609010101010101" pitchFamily="49" charset="-120"/>
                <a:ea typeface="文鼎中楷" panose="020B0609010101010101" pitchFamily="49" charset="-120"/>
              </a:rPr>
              <a:t>第六節</a:t>
            </a:r>
            <a:r>
              <a:rPr lang="en-US" altLang="zh-TW" sz="48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/>
            </a:r>
            <a:br>
              <a:rPr lang="en-US" altLang="zh-TW" sz="48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</a:br>
            <a:r>
              <a:rPr lang="zh-TW" altLang="zh-TW" sz="48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單元</a:t>
            </a:r>
            <a:r>
              <a:rPr lang="zh-TW" altLang="zh-TW" sz="4800" dirty="0">
                <a:latin typeface="文鼎中楷" panose="020B0609010101010101" pitchFamily="49" charset="-120"/>
                <a:ea typeface="文鼎中楷" panose="020B0609010101010101" pitchFamily="49" charset="-120"/>
              </a:rPr>
              <a:t>主題：實物觀察與數位拍攝實作</a:t>
            </a:r>
            <a:endParaRPr lang="zh-TW" altLang="en-US" sz="4800" dirty="0">
              <a:latin typeface="文鼎中楷" panose="020B0609010101010101" pitchFamily="49" charset="-120"/>
              <a:ea typeface="文鼎中楷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rtl="0"/>
            <a:r>
              <a:rPr lang="zh-TW" altLang="en-US" dirty="0" smtClean="0">
                <a:ea typeface="全真中圓體" panose="02010609000101010101" pitchFamily="49" charset="-120"/>
              </a:rPr>
              <a:t>吳明宗  老師</a:t>
            </a:r>
            <a:endParaRPr lang="en-US" altLang="zh-TW" dirty="0" smtClean="0">
              <a:ea typeface="全真中圓體" panose="02010609000101010101" pitchFamily="49" charset="-120"/>
            </a:endParaRPr>
          </a:p>
          <a:p>
            <a:pPr rtl="0"/>
            <a:r>
              <a:rPr lang="en-US" altLang="zh-TW" sz="3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Moodle</a:t>
            </a:r>
            <a:r>
              <a:rPr lang="zh-TW" altLang="en-US" sz="3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學習平台 </a:t>
            </a:r>
            <a:r>
              <a:rPr lang="en-US" altLang="zh-TW" sz="3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http://163.32.103.15</a:t>
            </a:r>
            <a:endParaRPr lang="zh-TW" altLang="en-US" sz="3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latin typeface="文鼎中楷" panose="020B0609010101010101" pitchFamily="49" charset="-120"/>
                <a:ea typeface="全真中圓體" panose="02010609000101010101" pitchFamily="49" charset="-120"/>
              </a:rPr>
              <a:t>教師活動：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5703916" cy="2763000"/>
          </a:xfrm>
        </p:spPr>
        <p:txBody>
          <a:bodyPr rtlCol="0">
            <a:normAutofit fontScale="92500" lnSpcReduction="10000"/>
          </a:bodyPr>
          <a:lstStyle/>
          <a:p>
            <a:r>
              <a:rPr lang="zh-TW" altLang="en-US" sz="1800" dirty="0" smtClean="0">
                <a:solidFill>
                  <a:srgbClr val="0070C0"/>
                </a:solidFill>
                <a:ea typeface="全真中圓體" panose="02010609000101010101" pitchFamily="49" charset="-120"/>
              </a:rPr>
              <a:t>甲</a:t>
            </a:r>
            <a:r>
              <a:rPr lang="zh-TW" altLang="en-US" sz="1800" dirty="0">
                <a:solidFill>
                  <a:srgbClr val="0070C0"/>
                </a:solidFill>
                <a:ea typeface="全真中圓體" panose="02010609000101010101" pitchFamily="49" charset="-120"/>
              </a:rPr>
              <a:t>、講解拍攝的方式，需要拍攝瓷器要件。</a:t>
            </a:r>
          </a:p>
          <a:p>
            <a:r>
              <a:rPr lang="zh-TW" altLang="en-US" sz="1800" dirty="0">
                <a:solidFill>
                  <a:srgbClr val="0070C0"/>
                </a:solidFill>
                <a:ea typeface="全真中圓體" panose="02010609000101010101" pitchFamily="49" charset="-120"/>
              </a:rPr>
              <a:t>乙、講解拍攝瓷器重點：特定部位、距離、光線、角度、放大細節。</a:t>
            </a:r>
          </a:p>
          <a:p>
            <a:r>
              <a:rPr lang="zh-TW" altLang="en-US" sz="1800" dirty="0">
                <a:solidFill>
                  <a:srgbClr val="0070C0"/>
                </a:solidFill>
                <a:ea typeface="全真中圓體" panose="02010609000101010101" pitchFamily="49" charset="-120"/>
              </a:rPr>
              <a:t>丙、示範顯微鏡拍攝瓷器的方式。</a:t>
            </a:r>
          </a:p>
          <a:p>
            <a:r>
              <a:rPr lang="zh-TW" altLang="en-US" sz="1800" dirty="0">
                <a:solidFill>
                  <a:srgbClr val="0070C0"/>
                </a:solidFill>
                <a:ea typeface="全真中圓體" panose="02010609000101010101" pitchFamily="49" charset="-120"/>
              </a:rPr>
              <a:t>丁、協助各組拍攝顯微鏡照片。</a:t>
            </a:r>
          </a:p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41" y="4694226"/>
            <a:ext cx="2925983" cy="195065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76" y="4694225"/>
            <a:ext cx="2861942" cy="190796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96" y="1729204"/>
            <a:ext cx="4086684" cy="272445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977" y="4715572"/>
            <a:ext cx="2861941" cy="190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ea typeface="全真中圓體" panose="02010609000101010101" pitchFamily="49" charset="-120"/>
              </a:rPr>
              <a:t>拍攝瓷器重點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43" y="1625818"/>
            <a:ext cx="3320073" cy="2213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09" y="1625818"/>
            <a:ext cx="3022609" cy="4533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79" y="1625818"/>
            <a:ext cx="2135918" cy="3203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749" y="1639655"/>
            <a:ext cx="1762760" cy="4618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44" y="4162481"/>
            <a:ext cx="3320072" cy="2213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1"/>
            <a:r>
              <a:rPr lang="zh-TW" altLang="zh-TW" sz="3200" dirty="0">
                <a:solidFill>
                  <a:schemeClr val="bg1"/>
                </a:solidFill>
                <a:ea typeface="全真中圓體" panose="02010609000101010101" pitchFamily="49" charset="-120"/>
              </a:rPr>
              <a:t>示範顯微鏡拍攝瓷器的</a:t>
            </a:r>
            <a:r>
              <a:rPr lang="zh-TW" altLang="zh-TW" sz="3200" dirty="0" smtClean="0">
                <a:solidFill>
                  <a:schemeClr val="bg1"/>
                </a:solidFill>
                <a:ea typeface="全真中圓體" panose="02010609000101010101" pitchFamily="49" charset="-120"/>
              </a:rPr>
              <a:t>方式</a:t>
            </a:r>
            <a:endParaRPr lang="zh-TW" altLang="zh-TW" sz="3200" dirty="0">
              <a:solidFill>
                <a:schemeClr val="bg1"/>
              </a:solidFill>
              <a:ea typeface="全真中圓體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1" y="1825625"/>
            <a:ext cx="3251661" cy="1790411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b="1" dirty="0" smtClean="0">
                <a:solidFill>
                  <a:schemeClr val="tx1"/>
                </a:solidFill>
              </a:rPr>
              <a:t>使用手機顯微鏡模式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rtl="0"/>
            <a:r>
              <a:rPr lang="zh-TW" altLang="en-US" b="1" dirty="0">
                <a:solidFill>
                  <a:schemeClr val="tx1"/>
                </a:solidFill>
              </a:rPr>
              <a:t>建議用固定支架，避免手持晃動，</a:t>
            </a:r>
            <a:r>
              <a:rPr lang="zh-TW" altLang="en-US" b="1" dirty="0" smtClean="0">
                <a:solidFill>
                  <a:schemeClr val="tx1"/>
                </a:solidFill>
              </a:rPr>
              <a:t>不</a:t>
            </a:r>
            <a:r>
              <a:rPr lang="zh-TW" altLang="en-US" b="1" dirty="0">
                <a:solidFill>
                  <a:schemeClr val="tx1"/>
                </a:solidFill>
              </a:rPr>
              <a:t>易</a:t>
            </a:r>
            <a:r>
              <a:rPr lang="zh-TW" altLang="en-US" b="1" dirty="0" smtClean="0">
                <a:solidFill>
                  <a:schemeClr val="tx1"/>
                </a:solidFill>
              </a:rPr>
              <a:t>對</a:t>
            </a:r>
            <a:r>
              <a:rPr lang="zh-TW" altLang="en-US" b="1" dirty="0">
                <a:solidFill>
                  <a:schemeClr val="tx1"/>
                </a:solidFill>
              </a:rPr>
              <a:t>焦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470" y="1825623"/>
            <a:ext cx="1765432" cy="3943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06" y="1825623"/>
            <a:ext cx="1765432" cy="3943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370" y="1825623"/>
            <a:ext cx="1765431" cy="3943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6" b="28632"/>
          <a:stretch/>
        </p:blipFill>
        <p:spPr>
          <a:xfrm>
            <a:off x="938256" y="3532909"/>
            <a:ext cx="3340310" cy="2620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 smtClean="0">
                <a:latin typeface="文鼎中楷" panose="020B0609010101010101" pitchFamily="49" charset="-120"/>
                <a:ea typeface="全真中圓體" panose="02010609000101010101" pitchFamily="49" charset="-120"/>
              </a:rPr>
              <a:t>學生活動</a:t>
            </a:r>
            <a:r>
              <a:rPr lang="zh-TW" altLang="en-US" dirty="0">
                <a:latin typeface="文鼎中楷" panose="020B0609010101010101" pitchFamily="49" charset="-120"/>
                <a:ea typeface="全真中圓體" panose="02010609000101010101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6177742" cy="2763000"/>
          </a:xfrm>
        </p:spPr>
        <p:txBody>
          <a:bodyPr rtlCol="0"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sz="1700" dirty="0">
                <a:solidFill>
                  <a:srgbClr val="002060"/>
                </a:solidFill>
                <a:ea typeface="全真中圓體" panose="02010609000101010101" pitchFamily="49" charset="-120"/>
              </a:rPr>
              <a:t>組內共學</a:t>
            </a:r>
            <a:r>
              <a:rPr lang="en-US" altLang="zh-TW" sz="1700" dirty="0">
                <a:solidFill>
                  <a:srgbClr val="002060"/>
                </a:solidFill>
                <a:ea typeface="全真中圓體" panose="02010609000101010101" pitchFamily="49" charset="-120"/>
              </a:rPr>
              <a:t>:</a:t>
            </a:r>
            <a:r>
              <a:rPr lang="zh-TW" altLang="zh-TW" sz="1700" dirty="0">
                <a:solidFill>
                  <a:srgbClr val="002060"/>
                </a:solidFill>
                <a:ea typeface="全真中圓體" panose="02010609000101010101" pitchFamily="49" charset="-120"/>
              </a:rPr>
              <a:t>各組使用平板電腦進行瓷器拍照，將拍攝圖片上傳至免費</a:t>
            </a:r>
            <a:r>
              <a:rPr lang="en-US" altLang="zh-TW" sz="1700" dirty="0">
                <a:solidFill>
                  <a:srgbClr val="002060"/>
                </a:solidFill>
                <a:ea typeface="全真中圓體" panose="02010609000101010101" pitchFamily="49" charset="-120"/>
              </a:rPr>
              <a:t>AI</a:t>
            </a:r>
            <a:r>
              <a:rPr lang="zh-TW" altLang="zh-TW" sz="1700" dirty="0" smtClean="0">
                <a:solidFill>
                  <a:srgbClr val="002060"/>
                </a:solidFill>
                <a:ea typeface="全真中圓體" panose="02010609000101010101" pitchFamily="49" charset="-120"/>
              </a:rPr>
              <a:t>平台</a:t>
            </a:r>
            <a:r>
              <a:rPr lang="en-US" altLang="zh-TW" sz="1700" dirty="0" smtClean="0">
                <a:solidFill>
                  <a:srgbClr val="002060"/>
                </a:solidFill>
                <a:ea typeface="全真中圓體" panose="02010609000101010101" pitchFamily="49" charset="-120"/>
              </a:rPr>
              <a:t>(</a:t>
            </a:r>
            <a:r>
              <a:rPr lang="en-US" altLang="zh-TW" sz="1700" dirty="0" err="1" smtClean="0">
                <a:solidFill>
                  <a:srgbClr val="002060"/>
                </a:solidFill>
                <a:ea typeface="全真中圓體" panose="02010609000101010101" pitchFamily="49" charset="-120"/>
              </a:rPr>
              <a:t>Chapgpt</a:t>
            </a:r>
            <a:r>
              <a:rPr lang="en-US" altLang="zh-TW" sz="1700" dirty="0" smtClean="0">
                <a:solidFill>
                  <a:srgbClr val="002060"/>
                </a:solidFill>
                <a:ea typeface="全真中圓體" panose="02010609000101010101" pitchFamily="49" charset="-120"/>
              </a:rPr>
              <a:t>)</a:t>
            </a:r>
            <a:r>
              <a:rPr lang="zh-TW" altLang="zh-TW" sz="1700" dirty="0" smtClean="0">
                <a:solidFill>
                  <a:srgbClr val="002060"/>
                </a:solidFill>
                <a:ea typeface="全真中圓體" panose="02010609000101010101" pitchFamily="49" charset="-120"/>
              </a:rPr>
              <a:t>進行</a:t>
            </a:r>
            <a:r>
              <a:rPr lang="zh-TW" altLang="zh-TW" sz="1700" dirty="0">
                <a:solidFill>
                  <a:srgbClr val="002060"/>
                </a:solidFill>
                <a:ea typeface="全真中圓體" panose="02010609000101010101" pitchFamily="49" charset="-120"/>
              </a:rPr>
              <a:t>鑑定。將所回饋資料進行組內討論資料正確性，可參考相關資料文獻比較。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sz="1700" dirty="0">
                <a:solidFill>
                  <a:srgbClr val="002060"/>
                </a:solidFill>
                <a:ea typeface="全真中圓體" panose="02010609000101010101" pitchFamily="49" charset="-120"/>
              </a:rPr>
              <a:t>各組組長彙整該組同學的所有資料後，製作一份初階報告上傳至</a:t>
            </a:r>
            <a:r>
              <a:rPr lang="en-US" altLang="zh-TW" sz="1700" dirty="0">
                <a:solidFill>
                  <a:srgbClr val="002060"/>
                </a:solidFill>
                <a:ea typeface="全真中圓體" panose="02010609000101010101" pitchFamily="49" charset="-120"/>
              </a:rPr>
              <a:t>MOODLE</a:t>
            </a:r>
            <a:r>
              <a:rPr lang="zh-TW" altLang="zh-TW" sz="1700" dirty="0">
                <a:solidFill>
                  <a:srgbClr val="002060"/>
                </a:solidFill>
                <a:ea typeface="全真中圓體" panose="02010609000101010101" pitchFamily="49" charset="-120"/>
              </a:rPr>
              <a:t>學習平台完成小組作業，報告內容包含該組觀察的瓷器照片、年代</a:t>
            </a:r>
            <a:r>
              <a:rPr lang="en-US" altLang="zh-TW" sz="1700" dirty="0">
                <a:solidFill>
                  <a:srgbClr val="002060"/>
                </a:solidFill>
                <a:ea typeface="全真中圓體" panose="02010609000101010101" pitchFamily="49" charset="-120"/>
              </a:rPr>
              <a:t>(</a:t>
            </a:r>
            <a:r>
              <a:rPr lang="zh-TW" altLang="zh-TW" sz="1700" dirty="0">
                <a:solidFill>
                  <a:srgbClr val="002060"/>
                </a:solidFill>
                <a:ea typeface="全真中圓體" panose="02010609000101010101" pitchFamily="49" charset="-120"/>
              </a:rPr>
              <a:t>仿</a:t>
            </a:r>
            <a:r>
              <a:rPr lang="en-US" altLang="zh-TW" sz="1700" dirty="0">
                <a:solidFill>
                  <a:srgbClr val="002060"/>
                </a:solidFill>
                <a:ea typeface="全真中圓體" panose="02010609000101010101" pitchFamily="49" charset="-120"/>
              </a:rPr>
              <a:t>)</a:t>
            </a:r>
            <a:r>
              <a:rPr lang="zh-TW" altLang="zh-TW" sz="1700" dirty="0">
                <a:solidFill>
                  <a:srgbClr val="002060"/>
                </a:solidFill>
                <a:ea typeface="全真中圓體" panose="02010609000101010101" pitchFamily="49" charset="-120"/>
              </a:rPr>
              <a:t>、瓷器款式、用途和相關特徵等文字說明，請製作成</a:t>
            </a:r>
            <a:r>
              <a:rPr lang="en-US" altLang="zh-TW" sz="1700" dirty="0">
                <a:solidFill>
                  <a:srgbClr val="002060"/>
                </a:solidFill>
                <a:ea typeface="全真中圓體" panose="02010609000101010101" pitchFamily="49" charset="-120"/>
              </a:rPr>
              <a:t>PDF</a:t>
            </a:r>
            <a:r>
              <a:rPr lang="zh-TW" altLang="zh-TW" sz="1700" dirty="0">
                <a:solidFill>
                  <a:srgbClr val="002060"/>
                </a:solidFill>
                <a:ea typeface="全真中圓體" panose="02010609000101010101" pitchFamily="49" charset="-120"/>
              </a:rPr>
              <a:t>檔案。</a:t>
            </a:r>
            <a:endParaRPr lang="zh-TW" altLang="en-US" sz="1700" dirty="0">
              <a:solidFill>
                <a:srgbClr val="002060"/>
              </a:solidFill>
              <a:ea typeface="全真中圓體" panose="02010609000101010101" pitchFamily="49" charset="-120"/>
            </a:endParaRPr>
          </a:p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98" y="1848872"/>
            <a:ext cx="2988130" cy="12559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48" y="4588625"/>
            <a:ext cx="4694393" cy="175139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090" y="3744808"/>
            <a:ext cx="4375962" cy="259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3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>
                <a:ea typeface="全真中圓體" panose="02010609000101010101" pitchFamily="49" charset="-120"/>
              </a:rPr>
              <a:t>本單元各組作業</a:t>
            </a:r>
            <a:endParaRPr lang="zh-TW" altLang="en-US" dirty="0">
              <a:ea typeface="全真中圓體" panose="02010609000101010101" pitchFamily="49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04927" y="2186106"/>
            <a:ext cx="5859506" cy="2187226"/>
          </a:xfrm>
        </p:spPr>
        <p:txBody>
          <a:bodyPr rtlCol="0">
            <a:noAutofit/>
          </a:bodyPr>
          <a:lstStyle/>
          <a:p>
            <a:r>
              <a:rPr lang="zh-TW" altLang="en-US" sz="2000" dirty="0" smtClean="0"/>
              <a:t>初稿鑑定</a:t>
            </a:r>
            <a:r>
              <a:rPr lang="zh-TW" altLang="zh-TW" sz="2000" dirty="0" smtClean="0"/>
              <a:t>報告</a:t>
            </a:r>
            <a:r>
              <a:rPr lang="zh-TW" altLang="zh-TW" sz="2000" dirty="0"/>
              <a:t>內容</a:t>
            </a:r>
            <a:r>
              <a:rPr lang="zh-TW" altLang="zh-TW" sz="2000" dirty="0" smtClean="0"/>
              <a:t>包含</a:t>
            </a:r>
            <a:r>
              <a:rPr lang="zh-TW" altLang="en-US" sz="2000" dirty="0" smtClean="0"/>
              <a:t>：</a:t>
            </a:r>
            <a:endParaRPr lang="en-US" altLang="zh-TW" sz="2000" dirty="0" smtClean="0"/>
          </a:p>
          <a:p>
            <a:r>
              <a:rPr lang="en-US" altLang="zh-TW" sz="2000" dirty="0" smtClean="0"/>
              <a:t>1.</a:t>
            </a:r>
            <a:r>
              <a:rPr lang="zh-TW" altLang="zh-TW" sz="2000" dirty="0" smtClean="0"/>
              <a:t>瓷器</a:t>
            </a:r>
            <a:r>
              <a:rPr lang="zh-TW" altLang="zh-TW" sz="2000" dirty="0"/>
              <a:t>照片</a:t>
            </a:r>
            <a:r>
              <a:rPr lang="zh-TW" altLang="zh-TW" sz="2000" dirty="0" smtClean="0"/>
              <a:t>、</a:t>
            </a:r>
            <a:endParaRPr lang="en-US" altLang="zh-TW" sz="2000" dirty="0" smtClean="0"/>
          </a:p>
          <a:p>
            <a:r>
              <a:rPr lang="en-US" altLang="zh-TW" sz="2000" dirty="0" smtClean="0"/>
              <a:t>2.</a:t>
            </a:r>
            <a:r>
              <a:rPr lang="zh-TW" altLang="zh-TW" sz="2000" dirty="0" smtClean="0"/>
              <a:t>年</a:t>
            </a:r>
            <a:r>
              <a:rPr lang="zh-TW" altLang="zh-TW" sz="2000" dirty="0"/>
              <a:t>代</a:t>
            </a:r>
            <a:r>
              <a:rPr lang="en-US" altLang="zh-TW" sz="2000" dirty="0"/>
              <a:t>(</a:t>
            </a:r>
            <a:r>
              <a:rPr lang="zh-TW" altLang="zh-TW" sz="2000" dirty="0"/>
              <a:t>仿</a:t>
            </a:r>
            <a:r>
              <a:rPr lang="en-US" altLang="zh-TW" sz="2000" dirty="0"/>
              <a:t>)</a:t>
            </a:r>
            <a:r>
              <a:rPr lang="zh-TW" altLang="zh-TW" sz="2000" dirty="0" smtClean="0"/>
              <a:t>、</a:t>
            </a:r>
            <a:endParaRPr lang="en-US" altLang="zh-TW" sz="2000" dirty="0" smtClean="0"/>
          </a:p>
          <a:p>
            <a:r>
              <a:rPr lang="en-US" altLang="zh-TW" sz="2000" dirty="0" smtClean="0"/>
              <a:t>3.</a:t>
            </a:r>
            <a:r>
              <a:rPr lang="zh-TW" altLang="zh-TW" sz="2000" dirty="0" smtClean="0"/>
              <a:t>瓷器</a:t>
            </a:r>
            <a:r>
              <a:rPr lang="zh-TW" altLang="zh-TW" sz="2000" dirty="0"/>
              <a:t>款式</a:t>
            </a:r>
            <a:r>
              <a:rPr lang="zh-TW" altLang="zh-TW" sz="2000" dirty="0" smtClean="0"/>
              <a:t>、</a:t>
            </a:r>
            <a:endParaRPr lang="en-US" altLang="zh-TW" sz="2000" dirty="0" smtClean="0"/>
          </a:p>
          <a:p>
            <a:r>
              <a:rPr lang="en-US" altLang="zh-TW" sz="2000" dirty="0" smtClean="0"/>
              <a:t>4.</a:t>
            </a:r>
            <a:r>
              <a:rPr lang="zh-TW" altLang="zh-TW" sz="2000" dirty="0" smtClean="0"/>
              <a:t>用途</a:t>
            </a:r>
            <a:r>
              <a:rPr lang="zh-TW" altLang="en-US" sz="2000" dirty="0" smtClean="0"/>
              <a:t>、</a:t>
            </a:r>
            <a:endParaRPr lang="en-US" altLang="zh-TW" sz="2000" dirty="0" smtClean="0"/>
          </a:p>
          <a:p>
            <a:r>
              <a:rPr lang="en-US" altLang="zh-TW" sz="2000" dirty="0" smtClean="0"/>
              <a:t>5.</a:t>
            </a:r>
            <a:r>
              <a:rPr lang="zh-TW" altLang="zh-TW" sz="2000" dirty="0" smtClean="0"/>
              <a:t>相關特徵</a:t>
            </a:r>
            <a:endParaRPr lang="zh-TW" altLang="en-US" sz="2000" dirty="0"/>
          </a:p>
        </p:txBody>
      </p:sp>
      <p:sp>
        <p:nvSpPr>
          <p:cNvPr id="8" name="手繪多邊形​​(F) 7">
            <a:hlinkClick r:id="rId3" tooltip="深入了解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文字版面配置區 2">
            <a:hlinkClick r:id="rId3" tooltip="深入了解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zh-TW" altLang="en-US" sz="1800" dirty="0">
                <a:solidFill>
                  <a:srgbClr val="DD462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前往 </a:t>
            </a:r>
            <a:r>
              <a:rPr lang="en-US" altLang="zh-TW" sz="1800" dirty="0">
                <a:solidFill>
                  <a:srgbClr val="DD462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PowerPoint </a:t>
            </a:r>
            <a:r>
              <a:rPr lang="zh-TW" altLang="en-US" sz="1800" dirty="0">
                <a:solidFill>
                  <a:srgbClr val="DD462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快速入門​​深入了解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934680" y="6477369"/>
            <a:ext cx="2495321" cy="298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rtl="0"/>
            <a:r>
              <a:rPr lang="zh-TW" altLang="en-US" sz="1200" dirty="0">
                <a:solidFill>
                  <a:srgbClr val="D24726">
                    <a:alpha val="37000"/>
                  </a:srgb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（請在投影片放映模式中點按箭頭）</a:t>
            </a:r>
          </a:p>
          <a:p>
            <a:pPr rtl="0"/>
            <a:endParaRPr lang="zh-TW" altLang="en-US" sz="1200" dirty="0">
              <a:solidFill>
                <a:srgbClr val="D24726">
                  <a:alpha val="37000"/>
                </a:srgb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909670_TF02923944" id="{F0DB9148-051D-42C8-A34C-3C458FA239BA}" vid="{4C8D0880-D960-4F99-8F24-B31D10BCF05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0C04F-E7AC-41AB-9C6D-1B1BB88BFF7F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4873beb7-5857-4685-be1f-d57550cc96c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歡迎使用 PowerPoint</Template>
  <TotalTime>55</TotalTime>
  <Words>275</Words>
  <Application>Microsoft Office PowerPoint</Application>
  <PresentationFormat>寬螢幕</PresentationFormat>
  <Paragraphs>31</Paragraphs>
  <Slides>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Microsoft JhengHei UI</vt:lpstr>
      <vt:lpstr>文鼎中楷</vt:lpstr>
      <vt:lpstr>全真中圓體</vt:lpstr>
      <vt:lpstr>Arial</vt:lpstr>
      <vt:lpstr>WelcomeDoc</vt:lpstr>
      <vt:lpstr>第六節 單元主題：實物觀察與數位拍攝實作</vt:lpstr>
      <vt:lpstr>教師活動：</vt:lpstr>
      <vt:lpstr>拍攝瓷器重點</vt:lpstr>
      <vt:lpstr>示範顯微鏡拍攝瓷器的方式</vt:lpstr>
      <vt:lpstr>學生活動：</vt:lpstr>
      <vt:lpstr>本單元各組作業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第六節 單元主題：實物觀察與數位拍攝實作</dc:title>
  <dc:creator>Microsoft 帳戶</dc:creator>
  <cp:keywords/>
  <cp:lastModifiedBy>Microsoft 帳戶</cp:lastModifiedBy>
  <cp:revision>7</cp:revision>
  <dcterms:created xsi:type="dcterms:W3CDTF">2025-12-04T00:00:19Z</dcterms:created>
  <dcterms:modified xsi:type="dcterms:W3CDTF">2025-12-04T00:55:27Z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